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76" r:id="rId5"/>
    <p:sldId id="279" r:id="rId6"/>
    <p:sldId id="277" r:id="rId7"/>
    <p:sldId id="281" r:id="rId8"/>
    <p:sldId id="283" r:id="rId9"/>
    <p:sldId id="282" r:id="rId10"/>
    <p:sldId id="280" r:id="rId11"/>
    <p:sldId id="286" r:id="rId12"/>
    <p:sldId id="263" r:id="rId13"/>
    <p:sldId id="264" r:id="rId14"/>
    <p:sldId id="293" r:id="rId15"/>
    <p:sldId id="265" r:id="rId16"/>
    <p:sldId id="266" r:id="rId17"/>
    <p:sldId id="267" r:id="rId18"/>
    <p:sldId id="274" r:id="rId19"/>
    <p:sldId id="275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F8"/>
    <a:srgbClr val="FF9900"/>
    <a:srgbClr val="DA1E0A"/>
    <a:srgbClr val="B181F7"/>
    <a:srgbClr val="FF3300"/>
    <a:srgbClr val="2A6E18"/>
    <a:srgbClr val="F53BAA"/>
    <a:srgbClr val="99CC00"/>
    <a:srgbClr val="7C1E46"/>
    <a:srgbClr val="776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57" y="537453"/>
            <a:ext cx="8851204" cy="4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4913" y="891529"/>
            <a:ext cx="97449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lnSpc>
                <a:spcPct val="150000"/>
              </a:lnSpc>
            </a:pPr>
            <a:r>
              <a:rPr lang="ar-LB" sz="4800" b="1" dirty="0" smtClean="0">
                <a:solidFill>
                  <a:srgbClr val="7030A0"/>
                </a:solidFill>
              </a:rPr>
              <a:t>رح </a:t>
            </a:r>
            <a:r>
              <a:rPr lang="ar-LB" sz="4800" b="1" dirty="0">
                <a:solidFill>
                  <a:srgbClr val="7030A0"/>
                </a:solidFill>
              </a:rPr>
              <a:t>اتكل عالله  </a:t>
            </a:r>
            <a:r>
              <a:rPr lang="ar-LB" sz="4800" b="1" dirty="0" smtClean="0">
                <a:solidFill>
                  <a:srgbClr val="7030A0"/>
                </a:solidFill>
              </a:rPr>
              <a:t>       لأنو </a:t>
            </a:r>
            <a:r>
              <a:rPr lang="ar-LB" sz="4800" b="1" dirty="0">
                <a:solidFill>
                  <a:srgbClr val="7030A0"/>
                </a:solidFill>
              </a:rPr>
              <a:t>هوي موجود</a:t>
            </a:r>
            <a:endParaRPr lang="en-US" sz="4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ar-LB" sz="4800" b="1" dirty="0">
                <a:solidFill>
                  <a:srgbClr val="7030A0"/>
                </a:solidFill>
              </a:rPr>
              <a:t>أنا رح أوثق بالله    </a:t>
            </a:r>
            <a:r>
              <a:rPr lang="ar-LB" sz="4800" b="1" dirty="0" smtClean="0">
                <a:solidFill>
                  <a:srgbClr val="7030A0"/>
                </a:solidFill>
              </a:rPr>
              <a:t>  بعرف </a:t>
            </a:r>
            <a:r>
              <a:rPr lang="ar-LB" sz="4800" b="1" dirty="0">
                <a:solidFill>
                  <a:srgbClr val="7030A0"/>
                </a:solidFill>
              </a:rPr>
              <a:t>هو </a:t>
            </a:r>
            <a:r>
              <a:rPr lang="ar-LB" sz="4800" b="1" dirty="0" smtClean="0">
                <a:solidFill>
                  <a:srgbClr val="7030A0"/>
                </a:solidFill>
              </a:rPr>
              <a:t>موجود          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8925" y="873759"/>
            <a:ext cx="8168167" cy="33018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ar-LB" sz="4800" b="1" dirty="0" smtClean="0">
                <a:solidFill>
                  <a:srgbClr val="7030A0"/>
                </a:solidFill>
              </a:rPr>
              <a:t>أنا </a:t>
            </a:r>
            <a:r>
              <a:rPr lang="ar-LB" sz="4800" b="1" dirty="0">
                <a:solidFill>
                  <a:srgbClr val="7030A0"/>
                </a:solidFill>
              </a:rPr>
              <a:t>رح عيش لله     طول ما أنا موجود</a:t>
            </a:r>
            <a:endParaRPr lang="en-US" sz="4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ar-LB" sz="4800" b="1" dirty="0">
                <a:solidFill>
                  <a:srgbClr val="7030A0"/>
                </a:solidFill>
              </a:rPr>
              <a:t>الله موجود الله موجود هو </a:t>
            </a:r>
            <a:r>
              <a:rPr lang="ar-LB" sz="4800" b="1" dirty="0" smtClean="0">
                <a:solidFill>
                  <a:srgbClr val="7030A0"/>
                </a:solidFill>
              </a:rPr>
              <a:t>موجود    </a:t>
            </a:r>
            <a:endParaRPr lang="en-US" sz="4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9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6" y="1462474"/>
            <a:ext cx="5034844" cy="32624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5192" y="1462474"/>
            <a:ext cx="44414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العليقة</a:t>
            </a:r>
          </a:p>
          <a:p>
            <a:pPr algn="ctr"/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808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20" y="1987039"/>
            <a:ext cx="4557236" cy="294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079984" y="1077901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الضربات العشرة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3" y="0"/>
            <a:ext cx="9532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0676" y="1566923"/>
            <a:ext cx="51207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الوصايا العشرة</a:t>
            </a:r>
            <a:endParaRPr lang="en-US" sz="4800" b="1" dirty="0" smtClean="0">
              <a:ln/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670756"/>
            <a:ext cx="3341511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76A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62" y="2231543"/>
            <a:ext cx="4782433" cy="27845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5640" y="1400546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احذر القائد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64" y="1771149"/>
            <a:ext cx="4267201" cy="2911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9529" y="1355650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فيديو داود وجليات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5840262" y="2138359"/>
            <a:ext cx="1184001" cy="611281"/>
          </a:xfrm>
          <a:prstGeom prst="cloud">
            <a:avLst/>
          </a:prstGeom>
          <a:noFill/>
          <a:ln>
            <a:solidFill>
              <a:srgbClr val="00B0F0"/>
            </a:solidFill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7416177" y="1378978"/>
            <a:ext cx="2855050" cy="1370662"/>
          </a:xfrm>
          <a:prstGeom prst="cloud">
            <a:avLst/>
          </a:prstGeom>
          <a:noFill/>
          <a:ln>
            <a:solidFill>
              <a:srgbClr val="00B0F0"/>
            </a:solidFill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0606" y="1659675"/>
            <a:ext cx="2508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آية للحفظ</a:t>
            </a:r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3" y="1896112"/>
            <a:ext cx="3353153" cy="26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3" y="1896112"/>
            <a:ext cx="3353153" cy="2629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5710" y="1295947"/>
            <a:ext cx="70556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3600" b="1" dirty="0" smtClean="0">
                <a:solidFill>
                  <a:srgbClr val="7030A0"/>
                </a:solidFill>
              </a:rPr>
              <a:t>لتَتَشَدَّدْ وَلْتَتَشَجَّعْ قُلُوبُكُمْ، يَا جَمِيعَ الْمُنْتَظِرِينَ الرَّبَّ. مزمور ۳١: ٢٤</a:t>
            </a:r>
            <a:endParaRPr lang="en-US" sz="36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6627" y="2754453"/>
            <a:ext cx="3624238" cy="830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الفصل ال</a:t>
            </a:r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ثالث</a:t>
            </a:r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77" y="1950752"/>
            <a:ext cx="36385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1046" y="739342"/>
            <a:ext cx="882965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رح </a:t>
            </a:r>
            <a:r>
              <a:rPr lang="ar-SA" sz="4800" b="1" dirty="0">
                <a:solidFill>
                  <a:srgbClr val="7030A0"/>
                </a:solidFill>
              </a:rPr>
              <a:t>خبركن عن أحلى قصة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أعظم قصة لكل الناس 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كيف الله اجا تيخلصنا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وهيدا الخطة من الأساس *2</a:t>
            </a:r>
            <a:endParaRPr lang="en-US" sz="4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 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3772" y="739342"/>
            <a:ext cx="8829655" cy="5512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يلي خالق هيدا الكون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ضحّى الخطة من الأساس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أجمل شي بهالخبريّة 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مات ليعطيك حياة أبدية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 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3772" y="739342"/>
            <a:ext cx="8829655" cy="10858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 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1480" y="17340"/>
            <a:ext cx="9646920" cy="62564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/>
            <a:r>
              <a:rPr lang="en-US" sz="4800" dirty="0"/>
              <a:t> </a:t>
            </a: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نحنا جينا </a:t>
            </a:r>
            <a:r>
              <a:rPr lang="ar-SA" sz="4800" b="1" dirty="0" smtClean="0">
                <a:solidFill>
                  <a:srgbClr val="7030A0"/>
                </a:solidFill>
              </a:rPr>
              <a:t>تنخبركن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>
                <a:solidFill>
                  <a:srgbClr val="7030A0"/>
                </a:solidFill>
              </a:rPr>
              <a:t>عن أحل قصة بكل الكون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عندك رفيق اسمو يسوع </a:t>
            </a:r>
            <a:r>
              <a:rPr lang="ar-SA" sz="4800" b="1" dirty="0" smtClean="0">
                <a:solidFill>
                  <a:srgbClr val="7030A0"/>
                </a:solidFill>
              </a:rPr>
              <a:t>،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>
                <a:solidFill>
                  <a:srgbClr val="7030A0"/>
                </a:solidFill>
              </a:rPr>
              <a:t>هو حدك وين ما تكون …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5146" y="1342611"/>
            <a:ext cx="3624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الترحيب: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01367" y="1342610"/>
            <a:ext cx="3624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الترحيب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40" y="1506897"/>
            <a:ext cx="4691627" cy="34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2702" y="961705"/>
            <a:ext cx="83153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ar-LB" sz="4800" b="1" dirty="0" smtClean="0">
                <a:solidFill>
                  <a:srgbClr val="7030A0"/>
                </a:solidFill>
              </a:rPr>
              <a:t>أنا </a:t>
            </a:r>
            <a:r>
              <a:rPr lang="ar-LB" sz="4800" b="1" dirty="0">
                <a:solidFill>
                  <a:srgbClr val="7030A0"/>
                </a:solidFill>
              </a:rPr>
              <a:t>بوثق بالله  </a:t>
            </a:r>
            <a:r>
              <a:rPr lang="ar-LB" sz="4800" b="1" dirty="0" smtClean="0">
                <a:solidFill>
                  <a:srgbClr val="7030A0"/>
                </a:solidFill>
              </a:rPr>
              <a:t>      </a:t>
            </a:r>
            <a:r>
              <a:rPr lang="ar-LB" sz="4800" b="1" dirty="0">
                <a:solidFill>
                  <a:srgbClr val="7030A0"/>
                </a:solidFill>
              </a:rPr>
              <a:t>انو </a:t>
            </a:r>
            <a:r>
              <a:rPr lang="ar-LB" sz="4800" b="1" dirty="0" smtClean="0">
                <a:solidFill>
                  <a:srgbClr val="7030A0"/>
                </a:solidFill>
              </a:rPr>
              <a:t>هوي موجود   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ar-LB" sz="4800" b="1" dirty="0" smtClean="0">
                <a:solidFill>
                  <a:srgbClr val="7030A0"/>
                </a:solidFill>
              </a:rPr>
              <a:t>أنا </a:t>
            </a:r>
            <a:r>
              <a:rPr lang="ar-LB" sz="4800" b="1" dirty="0">
                <a:solidFill>
                  <a:srgbClr val="7030A0"/>
                </a:solidFill>
              </a:rPr>
              <a:t>بوثق بالله    </a:t>
            </a:r>
            <a:r>
              <a:rPr lang="ar-LB" sz="4800" b="1" dirty="0" smtClean="0">
                <a:solidFill>
                  <a:srgbClr val="7030A0"/>
                </a:solidFill>
              </a:rPr>
              <a:t>     بعرف </a:t>
            </a:r>
            <a:r>
              <a:rPr lang="ar-LB" sz="4800" b="1" dirty="0">
                <a:solidFill>
                  <a:srgbClr val="7030A0"/>
                </a:solidFill>
              </a:rPr>
              <a:t>انو موجود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/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599" y="1309746"/>
            <a:ext cx="73723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solidFill>
                  <a:srgbClr val="7030A0"/>
                </a:solidFill>
              </a:rPr>
              <a:t>أنا </a:t>
            </a:r>
            <a:r>
              <a:rPr lang="ar-LB" sz="4800" b="1" dirty="0">
                <a:solidFill>
                  <a:srgbClr val="7030A0"/>
                </a:solidFill>
              </a:rPr>
              <a:t>بوثق بالله     هوي </a:t>
            </a:r>
            <a:r>
              <a:rPr lang="ar-LB" sz="4800" b="1" dirty="0" smtClean="0">
                <a:solidFill>
                  <a:srgbClr val="7030A0"/>
                </a:solidFill>
              </a:rPr>
              <a:t>دايما"موجود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/>
            <a:r>
              <a:rPr lang="ar-LB" sz="4800" b="1" dirty="0">
                <a:solidFill>
                  <a:srgbClr val="7030A0"/>
                </a:solidFill>
              </a:rPr>
              <a:t>( هو موجود) </a:t>
            </a:r>
            <a:r>
              <a:rPr lang="en-US" sz="4800" b="1" dirty="0" smtClean="0">
                <a:solidFill>
                  <a:srgbClr val="7030A0"/>
                </a:solidFill>
              </a:rPr>
              <a:t>*3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6013" y="166058"/>
            <a:ext cx="7996717" cy="29276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LB" sz="4800" b="1" cap="none" spc="0" dirty="0" smtClean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LB" sz="4800" b="1" dirty="0">
                <a:solidFill>
                  <a:srgbClr val="7030A0"/>
                </a:solidFill>
              </a:rPr>
              <a:t>حتى انا و زعلان     الله دايما" موجود</a:t>
            </a:r>
            <a:endParaRPr lang="en-US" sz="4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ar-LB" sz="4800" b="1" dirty="0">
                <a:solidFill>
                  <a:srgbClr val="7030A0"/>
                </a:solidFill>
              </a:rPr>
              <a:t>واذا كنت خيفان       كمان الله موجود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8875" y="1342610"/>
            <a:ext cx="80967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solidFill>
                  <a:srgbClr val="7030A0"/>
                </a:solidFill>
              </a:rPr>
              <a:t>انت </a:t>
            </a:r>
            <a:r>
              <a:rPr lang="ar-LB" sz="4800" b="1" dirty="0">
                <a:solidFill>
                  <a:srgbClr val="7030A0"/>
                </a:solidFill>
              </a:rPr>
              <a:t>مش وحدك        الله معك موجود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/>
            <a:r>
              <a:rPr lang="ar-LB" sz="4800" b="1" dirty="0">
                <a:solidFill>
                  <a:srgbClr val="7030A0"/>
                </a:solidFill>
              </a:rPr>
              <a:t>( هو موجود</a:t>
            </a:r>
            <a:r>
              <a:rPr lang="ar-LB" sz="4800" b="1" dirty="0" smtClean="0">
                <a:solidFill>
                  <a:srgbClr val="7030A0"/>
                </a:solidFill>
              </a:rPr>
              <a:t>)*3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8929" y="870493"/>
            <a:ext cx="8686801" cy="2188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ar-LB" sz="4800" b="1" dirty="0" smtClean="0">
                <a:solidFill>
                  <a:srgbClr val="7030A0"/>
                </a:solidFill>
              </a:rPr>
              <a:t>مثل ما عمل داوود         تمسك بالله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ar-LB" sz="4800" b="1" dirty="0" smtClean="0">
                <a:solidFill>
                  <a:srgbClr val="7030A0"/>
                </a:solidFill>
              </a:rPr>
              <a:t>تمسك </a:t>
            </a:r>
            <a:r>
              <a:rPr lang="ar-LB" sz="4800" b="1" dirty="0">
                <a:solidFill>
                  <a:srgbClr val="7030A0"/>
                </a:solidFill>
              </a:rPr>
              <a:t>انت </a:t>
            </a:r>
            <a:r>
              <a:rPr lang="ar-LB" sz="4800" b="1" dirty="0" smtClean="0">
                <a:solidFill>
                  <a:srgbClr val="7030A0"/>
                </a:solidFill>
              </a:rPr>
              <a:t>بالله            لأن هو موجود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5974" y="1399760"/>
            <a:ext cx="95540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LB" sz="4800" b="1" dirty="0" smtClean="0">
                <a:solidFill>
                  <a:srgbClr val="7030A0"/>
                </a:solidFill>
              </a:rPr>
              <a:t>عمول </a:t>
            </a:r>
            <a:r>
              <a:rPr lang="ar-LB" sz="4800" b="1" dirty="0">
                <a:solidFill>
                  <a:srgbClr val="7030A0"/>
                </a:solidFill>
              </a:rPr>
              <a:t>انت متل داوود      واتكل على الله</a:t>
            </a:r>
            <a:endParaRPr lang="en-US" sz="4800" b="1" dirty="0">
              <a:solidFill>
                <a:srgbClr val="7030A0"/>
              </a:solidFill>
            </a:endParaRPr>
          </a:p>
          <a:p>
            <a:r>
              <a:rPr lang="ar-LB" sz="4800" b="1" dirty="0">
                <a:solidFill>
                  <a:srgbClr val="7030A0"/>
                </a:solidFill>
              </a:rPr>
              <a:t>( الله موجود</a:t>
            </a:r>
            <a:r>
              <a:rPr lang="ar-LB" sz="4800" b="1" dirty="0" smtClean="0">
                <a:solidFill>
                  <a:srgbClr val="7030A0"/>
                </a:solidFill>
              </a:rPr>
              <a:t>)*3           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0" y="3315393"/>
            <a:ext cx="5338450" cy="1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166</Words>
  <Application>Microsoft Office PowerPoint</Application>
  <PresentationFormat>Widescreen</PresentationFormat>
  <Paragraphs>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Heights</dc:creator>
  <cp:lastModifiedBy>Christina Aji</cp:lastModifiedBy>
  <cp:revision>33</cp:revision>
  <dcterms:created xsi:type="dcterms:W3CDTF">2018-01-23T10:47:27Z</dcterms:created>
  <dcterms:modified xsi:type="dcterms:W3CDTF">2018-03-03T11:58:41Z</dcterms:modified>
</cp:coreProperties>
</file>